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2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7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2CA0-A05F-4FBD-A540-FB8D12A91F3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CB73-AB0A-4E27-8674-2170C7FC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1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pointconsultingllc.com/blog/5-tactics-to-help-you-manage-better-in-a-matrix-organization" TargetMode="External"/><Relationship Id="rId2" Type="http://schemas.openxmlformats.org/officeDocument/2006/relationships/hyperlink" Target="https://www.onpointconsultingllc.com/blog/raci-matrix-decision-authority-in-a-t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Coordinate and improve Communication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Foster transparency  through sharing of information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Address complex or conflicting messages quickly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Develop a communication plan outlining: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Who has information?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Who needs information?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When information is needed?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How information will be provided/accessed?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Set shared goals and make the team accountable for attaining them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Clarify final decision authority – </a:t>
            </a:r>
            <a:r>
              <a:rPr lang="en-US" b="1" dirty="0" smtClean="0">
                <a:hlinkClick r:id="rId2"/>
              </a:rPr>
              <a:t>RACI Model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Establish trust by demonstrating: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Are you credible?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Are you reliable?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Do team members confide in you? (Intimacy)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Do team members believe that what matters to them also matters to you?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Leverage influence to gain commitment when you don’t have position authority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Reasoning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Inspiring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Consulting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Collaborating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https://www.onpointconsultingllc.com/blog/5-tactics-to-help-you-manage-better-in-a-matrix-organization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1030" name="Picture 6" descr="Image result for check mar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3" y="702010"/>
            <a:ext cx="4897690" cy="367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3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Check List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Larisa Vishkovetsky</dc:creator>
  <cp:lastModifiedBy>Larisa Vishkovetsky</cp:lastModifiedBy>
  <cp:revision>4</cp:revision>
  <dcterms:created xsi:type="dcterms:W3CDTF">2019-11-20T05:11:39Z</dcterms:created>
  <dcterms:modified xsi:type="dcterms:W3CDTF">2019-11-20T05:36:37Z</dcterms:modified>
</cp:coreProperties>
</file>